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14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13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sz="1200" b="1" dirty="0" smtClean="0">
                <a:latin typeface="Times New Roman" pitchFamily="18" charset="0"/>
                <a:ea typeface="Times New Roman KZ" pitchFamily="18" charset="0"/>
                <a:cs typeface="Times New Roman" pitchFamily="18" charset="0"/>
              </a:rPr>
              <a:t>14</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8-13</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1-3, күндіз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15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мамыр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15 </a:t>
            </a:r>
            <a:r>
              <a:rPr lang="ru-RU" sz="1200" b="1" dirty="0" err="1" smtClean="0">
                <a:latin typeface="Times New Roman" pitchFamily="18" charset="0"/>
                <a:ea typeface="Times New Roman KZ" pitchFamily="18" charset="0"/>
                <a:cs typeface="Times New Roman"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5-10, екпіні 15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85749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525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22749</TotalTime>
  <Words>523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5850</cp:revision>
  <cp:lastPrinted>2021-07-01T03:56:27Z</cp:lastPrinted>
  <dcterms:created xsi:type="dcterms:W3CDTF">2018-03-27T06:03:00Z</dcterms:created>
  <dcterms:modified xsi:type="dcterms:W3CDTF">2026-05-13T07:21:43Z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